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0"/>
  </p:normalViewPr>
  <p:slideViewPr>
    <p:cSldViewPr snapToGrid="0" snapToObjects="1">
      <p:cViewPr>
        <p:scale>
          <a:sx n="102" d="100"/>
          <a:sy n="102" d="100"/>
        </p:scale>
        <p:origin x="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D21EAA-3F06-EF42-8746-94B2703AEAF2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9F6E1-1228-924D-A463-F8CE4BFEE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55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EBD53-7AFD-B84F-B0C5-D1041B03556A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98643-A829-8D4B-ACCC-072E37E4A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1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98643-A829-8D4B-ACCC-072E37E4A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4060-5590-184E-A777-9CBD318570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89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4060-5590-184E-A777-9CBD318570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4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7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5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9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1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5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1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BB13A-8CEE-8245-BD1C-EB15528C0B0D}" type="datetimeFigureOut">
              <a:rPr lang="en-US" smtClean="0"/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61282-A2F3-F346-9B41-BFA77F0F6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94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03211" y="647655"/>
            <a:ext cx="3175686" cy="150962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16649" y="647655"/>
            <a:ext cx="3175686" cy="150962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32917" y="2157278"/>
            <a:ext cx="8236" cy="311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03210" y="1211258"/>
            <a:ext cx="317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MSP430 </a:t>
            </a:r>
            <a:r>
              <a:rPr lang="en-US" dirty="0" err="1" smtClean="0"/>
              <a:t>Comms</a:t>
            </a:r>
            <a:r>
              <a:rPr lang="en-US" dirty="0" smtClean="0"/>
              <a:t> Tester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16648" y="1211258"/>
            <a:ext cx="317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USB-to-UART Converter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41544" y="1786826"/>
            <a:ext cx="3754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ln>
                  <a:solidFill>
                    <a:schemeClr val="tx1"/>
                  </a:solidFill>
                </a:ln>
              </a:rPr>
              <a:t>J4</a:t>
            </a:r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0609" y="1786826"/>
            <a:ext cx="7724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SMA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878897" y="1200785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78897" y="1378846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78896" y="1556907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78896" y="1734967"/>
            <a:ext cx="3377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32427" y="2163592"/>
            <a:ext cx="0" cy="30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03890" y="2409908"/>
            <a:ext cx="228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+15V /GND input</a:t>
            </a:r>
          </a:p>
          <a:p>
            <a:r>
              <a:rPr lang="en-US" dirty="0" smtClean="0"/>
              <a:t>from DC power source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30789" y="2409908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 out to Quad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5977" y="647419"/>
            <a:ext cx="1317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USB Mini/J1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804491" y="340924"/>
            <a:ext cx="0" cy="3067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1804" y="0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USB from Computer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4"/>
          <a:stretch/>
        </p:blipFill>
        <p:spPr>
          <a:xfrm rot="5400000">
            <a:off x="4340017" y="2308059"/>
            <a:ext cx="3342961" cy="51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8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9751" y="68605"/>
            <a:ext cx="9391135" cy="6492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t="39267" r="36089" b="16534"/>
          <a:stretch/>
        </p:blipFill>
        <p:spPr>
          <a:xfrm>
            <a:off x="1346887" y="2534765"/>
            <a:ext cx="4773121" cy="312954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375304" y="341435"/>
          <a:ext cx="4546600" cy="1559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320"/>
                <a:gridCol w="909320"/>
                <a:gridCol w="909320"/>
                <a:gridCol w="909320"/>
                <a:gridCol w="90932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7-TEST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3-BSL_RX_UART_TX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1-BSL_TX_UART_RX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8-VCC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6-VCC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2" descr="http://43oh.com/wp-content/uploads/2014/11/MSP-EXP430FR5969-e141531568257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89752" y="1204608"/>
            <a:ext cx="6267732" cy="419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Curved Connector 1028"/>
          <p:cNvCxnSpPr/>
          <p:nvPr/>
        </p:nvCxnSpPr>
        <p:spPr>
          <a:xfrm rot="10800000" flipV="1">
            <a:off x="2371308" y="1795438"/>
            <a:ext cx="5852311" cy="1965960"/>
          </a:xfrm>
          <a:prstGeom prst="curvedConnector3">
            <a:avLst>
              <a:gd name="adj1" fmla="val 998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rot="10800000" flipV="1">
            <a:off x="2371308" y="1980846"/>
            <a:ext cx="6191480" cy="2118691"/>
          </a:xfrm>
          <a:prstGeom prst="curvedConnector3">
            <a:avLst>
              <a:gd name="adj1" fmla="val -391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urved Connector 1046"/>
          <p:cNvCxnSpPr/>
          <p:nvPr/>
        </p:nvCxnSpPr>
        <p:spPr>
          <a:xfrm rot="10800000" flipV="1">
            <a:off x="2770880" y="2071836"/>
            <a:ext cx="6698256" cy="1993974"/>
          </a:xfrm>
          <a:prstGeom prst="curvedConnector3">
            <a:avLst>
              <a:gd name="adj1" fmla="val -328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/>
          <p:nvPr/>
        </p:nvCxnSpPr>
        <p:spPr>
          <a:xfrm rot="10800000" flipV="1">
            <a:off x="2107458" y="1699723"/>
            <a:ext cx="7555068" cy="1965961"/>
          </a:xfrm>
          <a:prstGeom prst="curvedConnector3">
            <a:avLst>
              <a:gd name="adj1" fmla="val 100162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50" y="748252"/>
            <a:ext cx="7866043" cy="58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4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38</Words>
  <Application>Microsoft Macintosh PowerPoint</Application>
  <PresentationFormat>Widescreen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Clark, Brian A.</dc:creator>
  <cp:lastModifiedBy>Clark, Brian A.</cp:lastModifiedBy>
  <cp:revision>8</cp:revision>
  <dcterms:created xsi:type="dcterms:W3CDTF">2017-01-21T19:45:15Z</dcterms:created>
  <dcterms:modified xsi:type="dcterms:W3CDTF">2017-04-05T04:09:53Z</dcterms:modified>
</cp:coreProperties>
</file>